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06" y="-82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2CA796DC-C2E6-4FAF-953A-3FEDC84460A9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4" tIns="46268" rIns="92534" bIns="462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34" tIns="46268" rIns="92534" bIns="462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58D12DD0-453F-4FA7-A6E2-C2CF0A95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345">
              <a:defRPr/>
            </a:pPr>
            <a:r>
              <a:rPr lang="en-US" sz="1800" dirty="0"/>
              <a:t>Announce plan to stop at 30 minutes for questions.  5 minutes at end for summary.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2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MCR overview of law and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84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MCR brief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345">
              <a:defRPr/>
            </a:pPr>
            <a:r>
              <a:rPr lang="en-US" dirty="0" smtClean="0"/>
              <a:t>MCR – developed to help all parties in court proceedings understand what happens once youth turns 18 – importance of requesting 12 month trial independence and extension of jurisdiction until age 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8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MCR guidance regarding older youth updated. Great resource for finding out what should be happening when and </a:t>
            </a:r>
            <a:r>
              <a:rPr lang="en-US" sz="1800" dirty="0" err="1"/>
              <a:t>compeling</a:t>
            </a:r>
            <a:r>
              <a:rPr lang="en-US" sz="1800" dirty="0"/>
              <a:t> CPS to follow their own policies and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31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Can call TFYJP for assistance in identifying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4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CVO – Appointing Disability Rights Texas, MCR AAL moving planning process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MCR – when sibling is in CPS care, issue is generally locating caseworker and navigating the communications- third party placement can require litigation –statute is very broad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MCR brief discussion of project and services provided, availability of guides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CVO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CVO structure of the youth participation in his court.</a:t>
            </a:r>
          </a:p>
          <a:p>
            <a:r>
              <a:rPr lang="en-US" sz="1800" dirty="0"/>
              <a:t>MCR Beyond the legal requirements, importance to youth, opportunity to have meaningful review and accountability of case and transitional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CVO discuss how it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MCR why so important to make sure this is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MCR – statutory requirements regarding meeting with client, review of education, health and medication, advocating for the youth, CVO – Knowing what is happening with youth and power of the AAL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CVO discuss how he addresses these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CVO and MCR have copies of all rights.  Discuss a right or two. Leads in to Consent to Medical care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12DD0-453F-4FA7-A6E2-C2CF0A9504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6B7C45-93F9-4418-9D99-E4FC4D51C2D8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0BFB4A-F62F-461D-8973-0D96281CA4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ps.state.tx.us/Contact_Us/Inquiries_and_Complai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istine.Mohajer@dfps.state.tx.us" TargetMode="External"/><Relationship Id="rId5" Type="http://schemas.openxmlformats.org/officeDocument/2006/relationships/hyperlink" Target="mailto:Bridget.Crawford@dfps.state.tx.us" TargetMode="External"/><Relationship Id="rId4" Type="http://schemas.openxmlformats.org/officeDocument/2006/relationships/hyperlink" Target="mailto:Carol.Self@dfps.state.tx.u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xasfosteryouth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xasfosteryouth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dgecvo@justic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us-dc03\users\KPfeiffer\TFYJP\mtgs outreach\CLIFF_-b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2419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229600" cy="1828800"/>
          </a:xfrm>
        </p:spPr>
        <p:txBody>
          <a:bodyPr/>
          <a:lstStyle/>
          <a:p>
            <a:r>
              <a:rPr lang="en-US" dirty="0" smtClean="0"/>
              <a:t>Best Practices for Aging-Out Youth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Advanced Family Law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August 5, 2014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3657600"/>
            <a:ext cx="4419600" cy="1295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MARY CHRISTINE REED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Attorney/ Project Director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Texas Foster Youth Justice Project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Texas </a:t>
            </a:r>
            <a:r>
              <a:rPr lang="en-US" dirty="0" err="1" smtClean="0">
                <a:solidFill>
                  <a:srgbClr val="C00000"/>
                </a:solidFill>
              </a:rPr>
              <a:t>RioGrande</a:t>
            </a:r>
            <a:r>
              <a:rPr lang="en-US" dirty="0" smtClean="0">
                <a:solidFill>
                  <a:srgbClr val="C00000"/>
                </a:solidFill>
              </a:rPr>
              <a:t> Legal Aid, Inc.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962400" y="5029200"/>
            <a:ext cx="4419600" cy="952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JUDGE CHARLES VAN ORDEN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Associate Judge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Cen Tex Child Protection Court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3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Consent to Medical Care by Foster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Foster youth 16 or 17 can be given rights by the court to consent to all or some medical care.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DFPS must inform youth of this possibility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before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youth turns 16 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AAL must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advise youth 16 and older about the right to request this.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Youth named consenter must complete the CPS training.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TX Fam. Code §266.010.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Critical for helping youth prepare to handle medical care post age 18.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Medicaid for Aged Out Foster Youth Until Age 26!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“Former Foster Care Children’s Program”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Apply same ways apply for other public benefits such as food stamps, TANF and other Medicaid programs- yourtexasbenefits.com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Can get additional information and help at: texasfosteryouth.org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Many former foster youth are not aware of this new program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87051"/>
          </a:xfrm>
        </p:spPr>
        <p:txBody>
          <a:bodyPr/>
          <a:lstStyle/>
          <a:p>
            <a:r>
              <a:rPr lang="en-US" dirty="0" smtClean="0"/>
              <a:t>Extended Jurisdiction Matrix</a:t>
            </a:r>
            <a:endParaRPr lang="en-US" dirty="0"/>
          </a:p>
        </p:txBody>
      </p:sp>
      <p:pic>
        <p:nvPicPr>
          <p:cNvPr id="6146" name="Picture 2" descr="\\aus-dc03\users\KPfeiffer\TFYJP\mtgs outreach\matrix pg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5651"/>
            <a:ext cx="6858000" cy="53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5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" y="685800"/>
            <a:ext cx="3005138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CPS Handbook Section 10000</a:t>
            </a:r>
            <a:br>
              <a:rPr lang="en-US" dirty="0" smtClean="0"/>
            </a:br>
            <a:r>
              <a:rPr lang="en-US" dirty="0" smtClean="0"/>
              <a:t>Services to Older Youth in Care</a:t>
            </a:r>
            <a:endParaRPr lang="en-US" dirty="0"/>
          </a:p>
        </p:txBody>
      </p:sp>
      <p:pic>
        <p:nvPicPr>
          <p:cNvPr id="7170" name="Picture 2" descr="\\aus-dc03\users\KPfeiffer\TFYJP\mtgs outreach\section 1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8" y="685800"/>
            <a:ext cx="575963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Utilize CPS Specialists and Follow Up Directly with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840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Caseworker and supervisor should be able to tell you who the regional specialist is but if not, here are some contacts: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SSI Specialist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Office of Consumer Affairs- </a:t>
            </a:r>
            <a:r>
              <a:rPr lang="en-US" dirty="0" smtClean="0">
                <a:hlinkClick r:id="rId3"/>
              </a:rPr>
              <a:t>www.dfps.state.tx.us/Contact_Us/Inquiries_and_Complaints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Immigration Specialist-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State Office- Carol Self: 512-438-3589; </a:t>
            </a:r>
            <a:r>
              <a:rPr lang="en-US" dirty="0" smtClean="0">
                <a:hlinkClick r:id="rId4"/>
              </a:rPr>
              <a:t>Carol.Self@dfps.state.tx.us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Developmental Disability Specialist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State Office- Bridget Crawford: 512-438-5421; </a:t>
            </a:r>
            <a:r>
              <a:rPr lang="en-US" dirty="0" smtClean="0">
                <a:hlinkClick r:id="rId5"/>
              </a:rPr>
              <a:t>Bridget.Crawford@dfps.state.tx.us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Education Specialist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State Office- Kristine </a:t>
            </a:r>
            <a:r>
              <a:rPr lang="en-US" dirty="0" err="1" smtClean="0">
                <a:solidFill>
                  <a:schemeClr val="bg1"/>
                </a:solidFill>
              </a:rPr>
              <a:t>Mohajer</a:t>
            </a:r>
            <a:r>
              <a:rPr lang="en-US" dirty="0" smtClean="0">
                <a:solidFill>
                  <a:schemeClr val="bg1"/>
                </a:solidFill>
              </a:rPr>
              <a:t>: 512-438-3148; </a:t>
            </a:r>
            <a:r>
              <a:rPr lang="en-US" dirty="0" smtClean="0">
                <a:hlinkClick r:id="rId6"/>
              </a:rPr>
              <a:t>Kristine.Mohajer@dfps.state.tx.us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Youth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3914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Start planning at 14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Request HCS slot upon entering care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Guidance in CPS Handbook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Bring in the Specialists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Developmental Disability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Education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SSI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7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Sibling Contact After Aging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Try to arrange through caseworker of siblings still in care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CASA and AAL as resource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Adult sibling can bring suit for access to a child when separated by action taken by DFPS (Tex. Fam. Code §153.551)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Texas Foster Youth Justice Project can provide representation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7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Texas Foster Youth Justice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Hotline 1-877-313-3688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Email: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info@texasfosteryouth.org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www.texasfosteryouth.org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Provides FREE: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Advice, legal assistance, and representation to current and former foster youth for a range of issues related to foster care and transitioning to independence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Resources and guidance for AALs, GALS, CASAs and others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Guide to “Aging Out” of Foster Care in Texas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7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Cen-Tex Child Protection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Bell, Llano, and Burnet Counties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Philosophy of court regarding older youth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Judge Charles Van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Orden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1-254-933-5386 (Office)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1-254-718-6514 (Cell)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Email: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judgecvo@justice.com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Participation in Court</a:t>
            </a:r>
            <a:endParaRPr lang="en-US" dirty="0"/>
          </a:p>
        </p:txBody>
      </p:sp>
      <p:pic>
        <p:nvPicPr>
          <p:cNvPr id="2050" name="Picture 2" descr="\\aus-dc03\users\KPfeiffer\TFYJP\mtgs outreach\Juvenile Cour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943100"/>
            <a:ext cx="62007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7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endParaRPr lang="en-US" dirty="0"/>
          </a:p>
        </p:txBody>
      </p:sp>
      <p:pic>
        <p:nvPicPr>
          <p:cNvPr id="3074" name="Picture 2" descr="\\aus-dc03\users\KPfeiffer\TFYJP\mtgs outreach\482143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527675" cy="37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7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aus-dc03\users\KPfeiffer\TFYJP\mtgs outreach\texas_birth_certificate_sample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485455" cy="19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aus-dc03\users\KPfeiffer\TFYJP\mtgs outreach\ID-C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096">
            <a:off x="311532" y="5454843"/>
            <a:ext cx="1626007" cy="10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70916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Receive by age 16, all in the same, correct name: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Birth Certificate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Social Security Card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Texas Identification Card or Driver’s License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Immigration Document or Certificate of Citizenship if not U.S. born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Assess Name Change/Fixing Needed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1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Attorney Ad Litem</a:t>
            </a:r>
            <a:endParaRPr lang="en-US" dirty="0"/>
          </a:p>
        </p:txBody>
      </p:sp>
      <p:pic>
        <p:nvPicPr>
          <p:cNvPr id="5122" name="Picture 2" descr="\\aus-dc03\users\KPfeiffer\TFYJP\mtgs outreach\superher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9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2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Issues Important to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Over medication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Relative/caring friend placement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Contact/ reunification with biological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family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Participation in school and friend activities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Being a “normal” teen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Having a voice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Answers, explanations- No CPS limbo!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4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91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Rights of Children and Youth in Foster Care</a:t>
            </a:r>
            <a:endParaRPr lang="en-US" dirty="0"/>
          </a:p>
        </p:txBody>
      </p:sp>
      <p:pic>
        <p:nvPicPr>
          <p:cNvPr id="1026" name="Picture 2" descr="\\aus-dc03\users\KPfeiffer\TFYJP\mtgs outreach\rig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0000" cy="55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05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1717</TotalTime>
  <Words>809</Words>
  <Application>Microsoft Office PowerPoint</Application>
  <PresentationFormat>On-screen Show (4:3)</PresentationFormat>
  <Paragraphs>114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Best Practices for Aging-Out Youth</vt:lpstr>
      <vt:lpstr>Texas Foster Youth Justice Project</vt:lpstr>
      <vt:lpstr>Cen-Tex Child Protection Court</vt:lpstr>
      <vt:lpstr>Youth Participation in Court</vt:lpstr>
      <vt:lpstr>Video Conferencing</vt:lpstr>
      <vt:lpstr>Identification Documents</vt:lpstr>
      <vt:lpstr>Role of Attorney Ad Litem</vt:lpstr>
      <vt:lpstr>Issues Important to Youth</vt:lpstr>
      <vt:lpstr>Rights of Children and Youth in Foster Care</vt:lpstr>
      <vt:lpstr>Consent to Medical Care by Foster Youth</vt:lpstr>
      <vt:lpstr>Medicaid for Aged Out Foster Youth Until Age 26!</vt:lpstr>
      <vt:lpstr>Extended Jurisdiction Matrix</vt:lpstr>
      <vt:lpstr>CPS Handbook Section 10000 Services to Older Youth in Care</vt:lpstr>
      <vt:lpstr>Utilize CPS Specialists and Follow Up Directly with Them</vt:lpstr>
      <vt:lpstr>Youth with Disabilities</vt:lpstr>
      <vt:lpstr>Sibling Contact After Aging 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Aging-Out Youth</dc:title>
  <dc:creator>KPfeiffer</dc:creator>
  <cp:lastModifiedBy>Mary Christine Reed</cp:lastModifiedBy>
  <cp:revision>18</cp:revision>
  <cp:lastPrinted>2014-07-11T14:37:14Z</cp:lastPrinted>
  <dcterms:created xsi:type="dcterms:W3CDTF">2014-07-03T18:05:06Z</dcterms:created>
  <dcterms:modified xsi:type="dcterms:W3CDTF">2014-07-13T03:46:11Z</dcterms:modified>
</cp:coreProperties>
</file>